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84" y="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509A-E873-435C-B6A7-DED6E4D3E9BC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6B09-3F6D-4608-8C9A-12EF81833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165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509A-E873-435C-B6A7-DED6E4D3E9BC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6B09-3F6D-4608-8C9A-12EF81833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2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509A-E873-435C-B6A7-DED6E4D3E9BC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6B09-3F6D-4608-8C9A-12EF81833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233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509A-E873-435C-B6A7-DED6E4D3E9BC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6B09-3F6D-4608-8C9A-12EF81833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6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509A-E873-435C-B6A7-DED6E4D3E9BC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6B09-3F6D-4608-8C9A-12EF81833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26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509A-E873-435C-B6A7-DED6E4D3E9BC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6B09-3F6D-4608-8C9A-12EF81833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00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509A-E873-435C-B6A7-DED6E4D3E9BC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6B09-3F6D-4608-8C9A-12EF81833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3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509A-E873-435C-B6A7-DED6E4D3E9BC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6B09-3F6D-4608-8C9A-12EF81833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9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509A-E873-435C-B6A7-DED6E4D3E9BC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6B09-3F6D-4608-8C9A-12EF81833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01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509A-E873-435C-B6A7-DED6E4D3E9BC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6B09-3F6D-4608-8C9A-12EF81833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72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509A-E873-435C-B6A7-DED6E4D3E9BC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6B09-3F6D-4608-8C9A-12EF81833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59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1509A-E873-435C-B6A7-DED6E4D3E9BC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66B09-3F6D-4608-8C9A-12EF81833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816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51940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266700"/>
            <a:ext cx="8191500" cy="6324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5077" y="3245521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1179368" y="3245521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2145723" y="3245520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3112078" y="3245519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4068907" y="3245518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5004954" y="3245517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5928879" y="3245516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12" name="TextBox 11"/>
          <p:cNvSpPr txBox="1"/>
          <p:nvPr/>
        </p:nvSpPr>
        <p:spPr>
          <a:xfrm>
            <a:off x="6895234" y="3245516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7841672" y="3238941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445077" y="6400194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1179368" y="6400194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16" name="TextBox 15"/>
          <p:cNvSpPr txBox="1"/>
          <p:nvPr/>
        </p:nvSpPr>
        <p:spPr>
          <a:xfrm>
            <a:off x="2145723" y="6400193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3112078" y="6400192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4068907" y="6400191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5004954" y="6400190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5928879" y="6400189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6895234" y="6400189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7841672" y="6393614"/>
            <a:ext cx="147205" cy="1692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/>
              <a:t>15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52282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18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Chuck Higgins</dc:creator>
  <cp:lastModifiedBy>Chuck Higgins</cp:lastModifiedBy>
  <cp:revision>1</cp:revision>
  <dcterms:created xsi:type="dcterms:W3CDTF">2016-03-20T20:06:34Z</dcterms:created>
  <dcterms:modified xsi:type="dcterms:W3CDTF">2016-03-20T20:12:28Z</dcterms:modified>
</cp:coreProperties>
</file>